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0" r:id="rId4"/>
    <p:sldId id="261" r:id="rId5"/>
    <p:sldId id="262" r:id="rId6"/>
    <p:sldId id="259" r:id="rId7"/>
    <p:sldId id="258" r:id="rId8"/>
    <p:sldId id="263" r:id="rId9"/>
    <p:sldId id="265" r:id="rId10"/>
    <p:sldId id="264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8D9FC-4F56-4CD9-95E5-D41F262E5E70}" v="2" dt="2022-12-08T14:21:22.620"/>
    <p1510:client id="{76902176-F51B-42AA-9A44-20948E6B4BE5}" v="53" dt="2022-12-08T14:17:54.636"/>
    <p1510:client id="{9EABEADE-26CA-4FAD-AC13-B0719BD35162}" v="66" dt="2022-12-08T14:30:21.306"/>
    <p1510:client id="{E16CDCF2-3B0E-4521-976B-4B3D667ED163}" v="10" dt="2022-12-08T14:20:23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8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3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1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8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7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1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4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7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5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5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1499713-5C3E-7FF7-A997-5BBCD6B55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1BE50-A053-003D-E0D9-F0895E05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Forgot Password Page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5CF995-2254-9893-A6C4-7F622DA04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846" y="1675227"/>
            <a:ext cx="73543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0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2D53C-175D-DFDE-5598-F562285B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01AA7E7-F76D-AC4C-85FC-E673905D4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395" y="1675227"/>
            <a:ext cx="73852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1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CF933-4853-B0C1-9868-6536938B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 Ticket Page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F259C72-B5F5-DDB9-A11C-15963F720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167" y="1675227"/>
            <a:ext cx="732366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7EE3A-3092-FBCE-8EB1-F9962689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Ticket Management Page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21988E-5835-1A55-53FF-988DD5413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271" y="1675227"/>
            <a:ext cx="767545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3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B7E36-4FE3-0AF0-15C4-5118FBA6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Ticket Details Page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3A5808-7383-5E9F-769D-5833C8E87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361" y="1675227"/>
            <a:ext cx="72932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56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D0AEE-24BC-DDD7-EA32-1D99E5D6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BDCE8360-E91E-00B3-D2C5-03F8BF91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8900" y="1675227"/>
            <a:ext cx="439419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3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A1E715-CD8D-B175-ACD8-11C067DF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0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C07CBC4-3EA9-6BEC-2E12-2B255E8E2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9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41E1487-7896-3079-8902-4766A4A0D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8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907E98-E965-3281-CF7D-BF5C070BE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8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22F185-FAC9-7AE8-CB5B-757849D41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7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18F7492-1A51-B0AE-247F-824C63F47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4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175F0-171C-3735-7B96-AB3BF25D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Login Page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F74A23-3B67-8B1B-5AEC-DDCFD3A68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297" y="1675227"/>
            <a:ext cx="81374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94CD0-58D4-F939-1047-CA6E739C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 Up Page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7DFDBB-E83C-29D2-4E12-91951D687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297" y="1675227"/>
            <a:ext cx="81374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5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Landing Login Page</vt:lpstr>
      <vt:lpstr>Sign Up Page</vt:lpstr>
      <vt:lpstr>Forgot Password Page</vt:lpstr>
      <vt:lpstr>Dashboard</vt:lpstr>
      <vt:lpstr>Create Ticket Page</vt:lpstr>
      <vt:lpstr>Ticket Management Page</vt:lpstr>
      <vt:lpstr>Ticket Details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80</cp:revision>
  <dcterms:created xsi:type="dcterms:W3CDTF">2013-07-15T20:26:40Z</dcterms:created>
  <dcterms:modified xsi:type="dcterms:W3CDTF">2022-12-08T14:30:54Z</dcterms:modified>
</cp:coreProperties>
</file>